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234D-CF03-4938-85C3-E1D48C042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28E3A-D9BB-4B17-B276-78A2F17E0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1FE3E-06AF-481D-85CA-88B82956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D5734-3F4E-4BCA-AB06-BB6DC6850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AC268-6BE7-4170-8A44-FD716E85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1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60EA-2866-4A84-85FA-88FEA478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7FF1E-CC9E-465C-BBD7-2D9A889D8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0AA5-BC68-424B-8537-7516B0BE0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AA098-A352-44B6-8500-73FA8DB8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4C937-BA3A-42E6-8BC1-F14DA5CA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F94572-7F28-4575-B6B7-91EB3A2783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1706F-18CB-496A-A712-5ED31685D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7AE4C-FFFD-447B-99B3-E724EC23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F6B11-EFBA-4832-8F06-AC95A26E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7AAF1-A6EB-40C0-98B8-B2A6531A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4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8FEC4-F629-4ED4-8D37-38857BD2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B8D62-20E2-465C-A735-057F1F7AD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9B634-133F-4255-A684-859FF3FED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A9A0B-EBF1-4D8A-B6C9-FA510488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462E-CF48-45C8-96DB-7E5C41F15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1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1267-09EE-4C36-A0BE-D35736D6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A9C82-48CC-45E3-B02F-2A7E8B987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98883-6151-4D76-913C-1E4538156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3F397-4BE8-4D42-A826-29828140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99285-0572-4D4B-B52B-9AC11315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5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C6BAC-CB07-4821-B639-193E288D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8A696-824F-416D-AA4A-F3F86EEBD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D492-F8FC-4595-989F-7EB197A7A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02F8C-F658-42FA-9AF8-F50919B7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6C8BB-9563-4E0F-9598-C806FB97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0F713-9758-4856-A6C8-695E84F6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8943-AE6E-4856-B1DB-4AE84500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0003B-706B-4D2B-953F-D103A25EF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1271A-EB81-42C2-95D4-CD511FDDD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31C54-7275-4330-AC2E-5B8864AD3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D97E40-5675-4812-A2D1-25A555BB3E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776B3-0FC3-41AF-B3C9-53F47227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55C1D-7999-4F66-AAA9-2301E46C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BCA4D6-C1BF-489A-9C95-703BFB66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6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8E99F-CBC8-48B1-B78E-1E4063ED9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E15948-9699-41C7-A9E7-2D7D81806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FF7B3-2CD4-4F5E-ACE6-C6BEE564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D3D04-96CE-472C-B7B8-0024F20B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1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8BBFF-13C6-4F2B-98FF-63ED6900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5B5DB-CC7D-4DF8-B93E-F6277C152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D00AB-AE4A-4CE6-82A8-FB9213FF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9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7B879-D6F8-41AF-8B79-248CF70A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EA1FC-DF17-49CB-A7C5-E1B20C1B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E718A-F223-469B-99B7-DCB4194B0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8203B-7285-4872-AD9C-C06A81FC6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1A118-1670-4E45-A7AE-014CCF59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B5149-7BB1-453C-AFA0-A57A9213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8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055F-E305-4667-B5CE-43FC0ED46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7CA11-B651-4B1A-826C-AE2258A92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D8F49-6827-4088-B599-37B10A55A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A651B-27C5-47B9-8E77-ABE4A27F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C5025-5A85-42BD-BF23-C33A41E1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5982F-68B2-4682-BCA8-84E31626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6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F63CA0-98FB-4999-933D-9B0DB20F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EAA91-28D5-4EDF-9C07-5958AAFE7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D61B9-0C17-445F-AAF0-FA1BC1F71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BA8D7-226B-4BD2-901D-8A18E30226F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E09B2-7548-41EA-9369-649726E24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539C9-ABA2-4BE4-AA90-879388DD8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6987-4B01-4BB0-AA34-098345419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08BE8E-33E9-4783-B742-D8349706E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/>
              <a:t>Helpdesk and Print Logic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A7764D-406D-41AC-888B-301F6E330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Jaime Escalante Middle School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251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F00C49-83E9-4AC4-8AAF-8701657EB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/>
          </a:bodyPr>
          <a:lstStyle/>
          <a:p>
            <a:r>
              <a:rPr lang="en-US" sz="5400"/>
              <a:t>PrintLogic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61980-7FAE-4F37-B261-FC558D5DF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en-US" sz="2200"/>
              <a:t>PrintLogic is our printer network and its rights have been extended to all campus users!</a:t>
            </a:r>
          </a:p>
          <a:p>
            <a:r>
              <a:rPr lang="en-US" sz="2200"/>
              <a:t>You can access this by going to: printers.psjaisd.us</a:t>
            </a:r>
          </a:p>
          <a:p>
            <a:r>
              <a:rPr lang="en-US" sz="2200"/>
              <a:t>You must go through EDGE or Internet Explorer</a:t>
            </a:r>
          </a:p>
          <a:p>
            <a:r>
              <a:rPr lang="en-US" sz="2200"/>
              <a:t>DO NOT USE CHROME.</a:t>
            </a:r>
          </a:p>
          <a:p>
            <a:pPr marL="0" indent="0"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53601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3DE204-E320-4F9B-910E-2214E254D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it looks like: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DCE67F-ADA1-4DC5-9EEF-2D32660740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1547644"/>
            <a:ext cx="6846363" cy="361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901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A8B6-F602-4290-91BC-D677D1700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connect to: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673094-F433-45FF-BA6F-BD9C1A4EEB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882" y="1690688"/>
            <a:ext cx="7001361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B51670-7CE6-4540-A66E-0F2360D591AC}"/>
              </a:ext>
            </a:extLst>
          </p:cNvPr>
          <p:cNvSpPr txBox="1"/>
          <p:nvPr/>
        </p:nvSpPr>
        <p:spPr>
          <a:xfrm>
            <a:off x="8406882" y="1690688"/>
            <a:ext cx="3051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all campus printers are on </a:t>
            </a:r>
            <a:r>
              <a:rPr lang="en-US" dirty="0" err="1"/>
              <a:t>printlogic</a:t>
            </a:r>
            <a:r>
              <a:rPr lang="en-US" dirty="0"/>
              <a:t> but, the main need (the canons in 501) are available at all times on this portal.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A547FA-635D-449C-A211-67789ABE2031}"/>
              </a:ext>
            </a:extLst>
          </p:cNvPr>
          <p:cNvSpPr txBox="1"/>
          <p:nvPr/>
        </p:nvSpPr>
        <p:spPr>
          <a:xfrm>
            <a:off x="8406882" y="3844212"/>
            <a:ext cx="3051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you will have to do is click on the printer's name (workroom/main office) and confirm installation.</a:t>
            </a:r>
          </a:p>
        </p:txBody>
      </p:sp>
    </p:spTree>
    <p:extLst>
      <p:ext uri="{BB962C8B-B14F-4D97-AF65-F5344CB8AC3E}">
        <p14:creationId xmlns:p14="http://schemas.microsoft.com/office/powerpoint/2010/main" val="119640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0111E-0C94-456D-B99F-B3959F294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IT Helpdesk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F5586-1335-4C84-8080-2679995E3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200"/>
              <a:t>This is a portal for all district employees to use for technology issues.</a:t>
            </a:r>
          </a:p>
          <a:p>
            <a:r>
              <a:rPr lang="en-US" sz="2200"/>
              <a:t>Anyone can place a ticket.</a:t>
            </a:r>
          </a:p>
          <a:p>
            <a:r>
              <a:rPr lang="en-US" sz="2200"/>
              <a:t>MIS technicians and campus CIT’s have access to view tickets.</a:t>
            </a:r>
          </a:p>
          <a:p>
            <a:pPr marL="0" indent="0"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31627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35C19A-AA3E-4E7C-B9C1-DE1F13CD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How to access?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33F52-3B62-47EC-AED2-B633A7953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912" y="2512611"/>
            <a:ext cx="4832803" cy="36643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/>
              <a:t>You can visit: helpdesk.psjaisd.us</a:t>
            </a:r>
          </a:p>
          <a:p>
            <a:r>
              <a:rPr lang="en-US" sz="1800"/>
              <a:t>You can go to “My Apps” and search for IT Helpdesk. </a:t>
            </a:r>
          </a:p>
          <a:p>
            <a:r>
              <a:rPr lang="en-US" sz="1800"/>
              <a:t>Email: helpdesk@psjaisd.us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2DB239-1A52-4E42-A8A2-EB79A5D95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342" y="517600"/>
            <a:ext cx="3069771" cy="2743200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D4B3B74-8C75-49FD-A730-A8D62515A0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17368" y="4659368"/>
            <a:ext cx="5135719" cy="28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1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E0D6-35B4-457F-A69F-2B745C2A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portal looks like: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58BA4D-A1E1-4A36-9B5E-91FB17EC0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2889" y="1825625"/>
            <a:ext cx="7526222" cy="4351338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2D40E76-7752-4B43-8A8B-8D829ECD249A}"/>
              </a:ext>
            </a:extLst>
          </p:cNvPr>
          <p:cNvCxnSpPr>
            <a:cxnSpLocks/>
          </p:cNvCxnSpPr>
          <p:nvPr/>
        </p:nvCxnSpPr>
        <p:spPr>
          <a:xfrm flipH="1">
            <a:off x="8201608" y="4259382"/>
            <a:ext cx="3900196" cy="0"/>
          </a:xfrm>
          <a:prstGeom prst="straightConnector1">
            <a:avLst/>
          </a:prstGeom>
          <a:ln w="5080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C0607C-B911-4E5D-888A-F38EC47F188C}"/>
              </a:ext>
            </a:extLst>
          </p:cNvPr>
          <p:cNvSpPr txBox="1"/>
          <p:nvPr/>
        </p:nvSpPr>
        <p:spPr>
          <a:xfrm>
            <a:off x="9982899" y="4077050"/>
            <a:ext cx="1619075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Here!</a:t>
            </a:r>
          </a:p>
        </p:txBody>
      </p:sp>
    </p:spTree>
    <p:extLst>
      <p:ext uri="{BB962C8B-B14F-4D97-AF65-F5344CB8AC3E}">
        <p14:creationId xmlns:p14="http://schemas.microsoft.com/office/powerpoint/2010/main" val="421400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028E-A261-4348-9406-ECC682A1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ticket portal looks like: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CAD587-EA6D-4F5C-9C5C-B8FC00682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939" y="1284275"/>
            <a:ext cx="6382859" cy="5208600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515CEB3-D2A1-40B9-ACDA-BDFDCC34D026}"/>
              </a:ext>
            </a:extLst>
          </p:cNvPr>
          <p:cNvCxnSpPr>
            <a:cxnSpLocks/>
          </p:cNvCxnSpPr>
          <p:nvPr/>
        </p:nvCxnSpPr>
        <p:spPr>
          <a:xfrm flipH="1">
            <a:off x="6531429" y="1912690"/>
            <a:ext cx="1903444" cy="6812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C779D3A-40E6-40B9-B825-966F570D7B3D}"/>
              </a:ext>
            </a:extLst>
          </p:cNvPr>
          <p:cNvCxnSpPr>
            <a:cxnSpLocks/>
          </p:cNvCxnSpPr>
          <p:nvPr/>
        </p:nvCxnSpPr>
        <p:spPr>
          <a:xfrm flipH="1">
            <a:off x="6384022" y="2865146"/>
            <a:ext cx="1744910" cy="24532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449194-3E7F-4579-B140-6F278BCFBE7A}"/>
              </a:ext>
            </a:extLst>
          </p:cNvPr>
          <p:cNvCxnSpPr/>
          <p:nvPr/>
        </p:nvCxnSpPr>
        <p:spPr>
          <a:xfrm flipH="1">
            <a:off x="6384022" y="4167281"/>
            <a:ext cx="190344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79B454F-558C-4B88-9E46-763A0470D437}"/>
              </a:ext>
            </a:extLst>
          </p:cNvPr>
          <p:cNvSpPr txBox="1"/>
          <p:nvPr/>
        </p:nvSpPr>
        <p:spPr>
          <a:xfrm>
            <a:off x="8452166" y="1648530"/>
            <a:ext cx="3028425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Your name will auto populate, you do not need to edit this but you can CC me.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D82519-4CA7-4D87-93F9-B739AA8D7617}"/>
              </a:ext>
            </a:extLst>
          </p:cNvPr>
          <p:cNvSpPr txBox="1"/>
          <p:nvPr/>
        </p:nvSpPr>
        <p:spPr>
          <a:xfrm>
            <a:off x="8250537" y="2537043"/>
            <a:ext cx="32045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On your subject line please include room number and small description (Newline, HP, Audio, Printer, etc.)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7EF1CB-D3CA-4AC6-A350-AB7577BE7AFC}"/>
              </a:ext>
            </a:extLst>
          </p:cNvPr>
          <p:cNvSpPr txBox="1"/>
          <p:nvPr/>
        </p:nvSpPr>
        <p:spPr>
          <a:xfrm>
            <a:off x="8434873" y="3485933"/>
            <a:ext cx="331365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This is the most important piece! Please be as descriptive as possible. A good way to start this is, “At </a:t>
            </a:r>
            <a:r>
              <a:rPr lang="en-US" sz="1500" dirty="0" err="1"/>
              <a:t>escalante</a:t>
            </a:r>
            <a:r>
              <a:rPr lang="en-US" sz="1500" dirty="0"/>
              <a:t> middle school, in room #123, my _____ is having the following issue….” If you are dealing with a computer, always include computer name.</a:t>
            </a:r>
          </a:p>
        </p:txBody>
      </p:sp>
    </p:spTree>
    <p:extLst>
      <p:ext uri="{BB962C8B-B14F-4D97-AF65-F5344CB8AC3E}">
        <p14:creationId xmlns:p14="http://schemas.microsoft.com/office/powerpoint/2010/main" val="12953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3830A-19CB-48FD-94BB-4A2909B02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Selecting Categories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E9A996-EE91-4461-9FFD-37BCA3E99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48" y="3355848"/>
            <a:ext cx="6268770" cy="282549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Category Options: Hardware, software, Network, Account Issues, Printer/Copiers, Audio/Video, Voice/Phone, Security Surveillance, </a:t>
            </a:r>
            <a:br>
              <a:rPr lang="en-US" sz="2200"/>
            </a:br>
            <a:r>
              <a:rPr lang="en-US" sz="2200"/>
              <a:t>Facility Systems, Damaged, Missing/Stolen, Inventory, Warranty (MIS Only)</a:t>
            </a:r>
          </a:p>
          <a:p>
            <a:r>
              <a:rPr lang="en-US" sz="2200"/>
              <a:t>Pick the category that best fits what is happening, do not be afraid to make mistakes here.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DFAAD69-E6A9-404D-B056-F0D86D71812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94066" y="1301927"/>
            <a:ext cx="4237686" cy="417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72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E978C-4385-4E7D-9864-D8E515086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 of Ticket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39B4F31-AEE0-45DF-9795-74903383A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957146"/>
            <a:ext cx="6846363" cy="47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2599BD-BEC0-43F9-A128-D4616C397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to Email Ticket: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953891C-740A-4D30-B967-437465025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058" y="3459016"/>
            <a:ext cx="11097349" cy="147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6D9F0-83DC-47CA-99FB-83949740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What Happens After Ticket?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E9953-3564-4CBA-BA4B-B76275726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/>
              <a:t>After Ticket is submitted you will get a confirmation email and one of three things will happen: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/>
              <a:t>MIS will remotely work on the issue if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/>
              <a:t>I will go and work on the issue if it is within my “rights” and close the ticket if resolved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/>
              <a:t>An MIS tech will physically show up and work on the issue. </a:t>
            </a:r>
          </a:p>
        </p:txBody>
      </p:sp>
    </p:spTree>
    <p:extLst>
      <p:ext uri="{BB962C8B-B14F-4D97-AF65-F5344CB8AC3E}">
        <p14:creationId xmlns:p14="http://schemas.microsoft.com/office/powerpoint/2010/main" val="219641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428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Helpdesk and Print Logic</vt:lpstr>
      <vt:lpstr>IT Helpdesk</vt:lpstr>
      <vt:lpstr>How to access?</vt:lpstr>
      <vt:lpstr>What the portal looks like:</vt:lpstr>
      <vt:lpstr>What the ticket portal looks like:</vt:lpstr>
      <vt:lpstr>Selecting Categories</vt:lpstr>
      <vt:lpstr>Example of Ticket</vt:lpstr>
      <vt:lpstr>How to Email Ticket:</vt:lpstr>
      <vt:lpstr>What Happens After Ticket?</vt:lpstr>
      <vt:lpstr>PrintLogic</vt:lpstr>
      <vt:lpstr>What it looks like:</vt:lpstr>
      <vt:lpstr>What to connect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Helpdesk and Print Logic</dc:title>
  <dc:creator>Jose Rodriguez</dc:creator>
  <cp:lastModifiedBy>Jose Rodriguez</cp:lastModifiedBy>
  <cp:revision>1</cp:revision>
  <dcterms:created xsi:type="dcterms:W3CDTF">2021-12-17T14:23:20Z</dcterms:created>
  <dcterms:modified xsi:type="dcterms:W3CDTF">2021-12-17T15:03:53Z</dcterms:modified>
</cp:coreProperties>
</file>